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2" r:id="rId6"/>
    <p:sldId id="264" r:id="rId7"/>
    <p:sldId id="266" r:id="rId8"/>
    <p:sldId id="267" r:id="rId9"/>
    <p:sldId id="284" r:id="rId10"/>
    <p:sldId id="27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atalia" initials="N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9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4" autoAdjust="0"/>
    <p:restoredTop sz="94066" autoAdjust="0"/>
  </p:normalViewPr>
  <p:slideViewPr>
    <p:cSldViewPr>
      <p:cViewPr>
        <p:scale>
          <a:sx n="107" d="100"/>
          <a:sy n="107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0003D-DAB7-47BE-917B-CCC1AA06C234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7F46B-7A81-43A4-A1E1-A3636295C6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136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7F46B-7A81-43A4-A1E1-A3636295C68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26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upload.wikimedia.org/wikipedia/commons/f/f0/MIM_Pianos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upload.wikimedia.org/wikipedia/commons/e/e5/Klikli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iano300.si.edu/images/h-cristofori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470025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История изобретения фортепиано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8196" name="Picture 4" descr="http://notoboz.ru/uploads/posts/2009-02/thumbs/1235389601_roy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788" y="2636912"/>
            <a:ext cx="3816424" cy="35830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dekabrj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58351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24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mg0.liveinternet.ru/images/attach/c/0/47/805/47805020_audi_royal_bolsho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6904877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332656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     Сегодня </a:t>
            </a:r>
            <a:r>
              <a:rPr lang="ru-RU" sz="1200" dirty="0"/>
              <a:t>нельзя найти музыканта - будь то певец или композитор, кларнетист или скрипач - у которого в доме не было бы фортепиано. Несмотря на его молодость, фортепиано оказывает на общество в целом большее воздействие, чем какой-либо другой инструмент, и надо полагать, что его славе еще очень далеко до заката.</a:t>
            </a:r>
          </a:p>
        </p:txBody>
      </p:sp>
    </p:spTree>
    <p:extLst>
      <p:ext uri="{BB962C8B-B14F-4D97-AF65-F5344CB8AC3E}">
        <p14:creationId xmlns:p14="http://schemas.microsoft.com/office/powerpoint/2010/main" val="161986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77507" y="332656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    У </a:t>
            </a:r>
            <a:r>
              <a:rPr lang="ru-RU" sz="1200" dirty="0"/>
              <a:t>каждой вещи есть своя история, есть она и у фортепиано. Знать ее, несомненно, не только интересно, но и полезно. Это позволяет лучше разбираться в музыкальных стилях и понимать содержание того или иного произведения.</a:t>
            </a:r>
          </a:p>
          <a:p>
            <a:r>
              <a:rPr lang="ru-RU" sz="1200" dirty="0"/>
              <a:t> </a:t>
            </a:r>
            <a:r>
              <a:rPr lang="ru-RU" sz="1200" dirty="0" smtClean="0"/>
              <a:t>     Изобретение </a:t>
            </a:r>
            <a:r>
              <a:rPr lang="ru-RU" sz="1200" dirty="0"/>
              <a:t>фортепиано в начале XVIII столетия стало поворотным моментом в истории европейской культуры. Фортепиано полностью изменило характер музыкальной культуры западной цивилизации</a:t>
            </a:r>
            <a:r>
              <a:rPr lang="ru-RU" sz="1200" dirty="0" smtClean="0"/>
              <a:t>.</a:t>
            </a:r>
            <a:r>
              <a:rPr lang="en-US" sz="1200" dirty="0" smtClean="0"/>
              <a:t>     </a:t>
            </a:r>
            <a:endParaRPr lang="ru-RU" sz="1200" dirty="0"/>
          </a:p>
        </p:txBody>
      </p:sp>
      <p:pic>
        <p:nvPicPr>
          <p:cNvPr id="3" name="Picture 2" descr="Файл:MIM Piano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1"/>
            <a:ext cx="7133247" cy="475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97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19693" y="332656"/>
            <a:ext cx="777686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     </a:t>
            </a:r>
            <a:r>
              <a:rPr lang="ru-RU" sz="1200" dirty="0" smtClean="0"/>
              <a:t>Первый </a:t>
            </a:r>
            <a:r>
              <a:rPr lang="ru-RU" sz="1200" dirty="0"/>
              <a:t>клавишный инструмент, у которого были струны, - </a:t>
            </a:r>
            <a:r>
              <a:rPr lang="ru-RU" sz="1200" b="1" dirty="0" err="1"/>
              <a:t>клавикорд</a:t>
            </a:r>
            <a:r>
              <a:rPr lang="ru-RU" sz="1200" b="1" dirty="0"/>
              <a:t>.</a:t>
            </a:r>
            <a:r>
              <a:rPr lang="ru-RU" sz="1200" dirty="0"/>
              <a:t> Он появился в позднее Средневековье, хотя никто не знает, когда именно. </a:t>
            </a:r>
            <a:r>
              <a:rPr lang="ru-RU" sz="1200" dirty="0" smtClean="0"/>
              <a:t> </a:t>
            </a:r>
            <a:endParaRPr lang="en-US" sz="1200" dirty="0" smtClean="0"/>
          </a:p>
          <a:p>
            <a:r>
              <a:rPr lang="en-US" sz="1200" dirty="0"/>
              <a:t> </a:t>
            </a:r>
            <a:r>
              <a:rPr lang="en-US" sz="1200" dirty="0" smtClean="0"/>
              <a:t>     </a:t>
            </a:r>
            <a:r>
              <a:rPr lang="ru-RU" sz="1200" dirty="0" err="1" smtClean="0"/>
              <a:t>Клавикорд</a:t>
            </a:r>
            <a:r>
              <a:rPr lang="ru-RU" sz="1200" dirty="0" smtClean="0"/>
              <a:t> </a:t>
            </a:r>
            <a:r>
              <a:rPr lang="ru-RU" sz="1200" dirty="0"/>
              <a:t>имел очень простое устройство. При нажатии на клавишу маленький медный квадратик под названием </a:t>
            </a:r>
            <a:r>
              <a:rPr lang="ru-RU" sz="1200" dirty="0" err="1"/>
              <a:t>тангент</a:t>
            </a:r>
            <a:r>
              <a:rPr lang="ru-RU" sz="1200" dirty="0"/>
              <a:t> ударял струну. В то же время поднятый демпфер позволял струне вибрировать. У </a:t>
            </a:r>
            <a:r>
              <a:rPr lang="ru-RU" sz="1200" dirty="0" err="1"/>
              <a:t>клавикорда</a:t>
            </a:r>
            <a:r>
              <a:rPr lang="ru-RU" sz="1200" dirty="0"/>
              <a:t> было по одной струне на каждую клавишу, в то время как у современного фортепиано на каждую клавишу бывает до трех струн. </a:t>
            </a:r>
            <a:endParaRPr lang="en-US" sz="1200" dirty="0" smtClean="0"/>
          </a:p>
        </p:txBody>
      </p:sp>
      <p:pic>
        <p:nvPicPr>
          <p:cNvPr id="3" name="Picture 2" descr="http://operacritiques.free.fr/css/images/clavicorde_clavec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7"/>
            <a:ext cx="4396735" cy="349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royal-spb.narod.ru/chor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247" y="2924944"/>
            <a:ext cx="4415018" cy="360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63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404664"/>
            <a:ext cx="75608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r>
              <a:rPr lang="ru-RU" sz="1200" dirty="0" smtClean="0"/>
              <a:t>Другой </a:t>
            </a:r>
            <a:r>
              <a:rPr lang="ru-RU" sz="1200" dirty="0"/>
              <a:t>клавишный инструмент - </a:t>
            </a:r>
            <a:r>
              <a:rPr lang="ru-RU" sz="1200" b="1" dirty="0"/>
              <a:t>клавесин</a:t>
            </a:r>
            <a:r>
              <a:rPr lang="ru-RU" sz="1200" dirty="0"/>
              <a:t> - скорее всего, был изобретен в Италии в XV веке. В данном случае звук извлекается птичьими перышками или кусочками кожи (наподобие медиатора). К тому же струны клавесина расположены параллельно клавишам, как у современного рояля, а не перпендикулярно, как у </a:t>
            </a:r>
            <a:r>
              <a:rPr lang="ru-RU" sz="1200" dirty="0" err="1"/>
              <a:t>клавикорда</a:t>
            </a:r>
            <a:r>
              <a:rPr lang="ru-RU" sz="1200" dirty="0"/>
              <a:t> и современного пианино</a:t>
            </a:r>
            <a:r>
              <a:rPr lang="ru-RU" sz="1200" dirty="0" smtClean="0"/>
              <a:t>.</a:t>
            </a:r>
            <a:endParaRPr lang="en-US" sz="1200" dirty="0" smtClean="0"/>
          </a:p>
          <a:p>
            <a:r>
              <a:rPr lang="ru-RU" sz="1200" dirty="0"/>
              <a:t> </a:t>
            </a:r>
            <a:r>
              <a:rPr lang="en-US" sz="1200" dirty="0" smtClean="0"/>
              <a:t>      </a:t>
            </a:r>
            <a:r>
              <a:rPr lang="ru-RU" sz="1200" dirty="0" smtClean="0"/>
              <a:t>Звук </a:t>
            </a:r>
            <a:r>
              <a:rPr lang="ru-RU" sz="1200" b="1" dirty="0"/>
              <a:t>клавесина</a:t>
            </a:r>
            <a:r>
              <a:rPr lang="ru-RU" sz="1200" dirty="0"/>
              <a:t> - довольно слабый, не очень-то пригодный для исполнения музыки в больших залах. В пьесы для клавесина композиторы вставляли множество мелизмов (украшений) для того, чтобы длинные ноты могли звучать достаточно </a:t>
            </a:r>
            <a:r>
              <a:rPr lang="ru-RU" sz="1200" dirty="0" smtClean="0"/>
              <a:t>протяженно.</a:t>
            </a:r>
            <a:r>
              <a:rPr lang="en-US" sz="1200" dirty="0" smtClean="0"/>
              <a:t> </a:t>
            </a:r>
            <a:r>
              <a:rPr lang="ru-RU" sz="1200" dirty="0" smtClean="0"/>
              <a:t>Обычно </a:t>
            </a:r>
            <a:r>
              <a:rPr lang="ru-RU" sz="1200" dirty="0"/>
              <a:t>клавесин использовался для аккомпанемента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pic>
        <p:nvPicPr>
          <p:cNvPr id="5" name="Picture 6" descr="Файл:Klikli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02152"/>
            <a:ext cx="5688632" cy="4266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98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88" y="476672"/>
            <a:ext cx="77474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    Третий </a:t>
            </a:r>
            <a:r>
              <a:rPr lang="ru-RU" sz="1200" dirty="0"/>
              <a:t>вид струнно-клавишного инструмента, на котором играли в </a:t>
            </a:r>
            <a:r>
              <a:rPr lang="ru-RU" sz="1200" dirty="0" smtClean="0"/>
              <a:t>XV-XVII </a:t>
            </a:r>
            <a:r>
              <a:rPr lang="ru-RU" sz="1200" dirty="0"/>
              <a:t>веках, - это </a:t>
            </a:r>
            <a:r>
              <a:rPr lang="ru-RU" sz="1200" b="1" dirty="0"/>
              <a:t>спинет</a:t>
            </a:r>
            <a:r>
              <a:rPr lang="ru-RU" sz="1200" dirty="0"/>
              <a:t>. По сути, спинет - это маленький клавесин с одной или двумя клавиатурами размером в четыре октавы. Он, как правило, был богато декорирован и потому являлся таким же украшением дома, как и красивая мебель</a:t>
            </a:r>
            <a:r>
              <a:rPr lang="ru-RU" sz="1200" dirty="0" smtClean="0"/>
              <a:t>.</a:t>
            </a:r>
            <a:endParaRPr lang="ru-RU" sz="1400" dirty="0"/>
          </a:p>
        </p:txBody>
      </p:sp>
      <p:pic>
        <p:nvPicPr>
          <p:cNvPr id="3" name="Picture 2" descr="http://royal-spb.narod.ru/10773HawardSpinetKosterL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32098"/>
            <a:ext cx="5343153" cy="496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00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pcontent.answers.com/wikipedia/en/thumb/4/4d/BartolomeoCristofori.jpg/400px-BartolomeoCristofo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86038"/>
            <a:ext cx="395134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28586" y="2348880"/>
            <a:ext cx="3328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    В </a:t>
            </a:r>
            <a:r>
              <a:rPr lang="ru-RU" sz="1200" dirty="0"/>
              <a:t>1709 году итальянец </a:t>
            </a:r>
            <a:r>
              <a:rPr lang="ru-RU" sz="1200" b="1" dirty="0" err="1"/>
              <a:t>Бартоломео</a:t>
            </a:r>
            <a:r>
              <a:rPr lang="ru-RU" sz="1200" b="1" dirty="0"/>
              <a:t> </a:t>
            </a:r>
            <a:r>
              <a:rPr lang="ru-RU" sz="1200" b="1" dirty="0" err="1"/>
              <a:t>Кристофори</a:t>
            </a:r>
            <a:r>
              <a:rPr lang="ru-RU" sz="1200" dirty="0"/>
              <a:t>, занимавшийся музыкальными инструментами семейства Медичи, изобрел первое фортепиано. Он назвал свое изобретение "</a:t>
            </a:r>
            <a:r>
              <a:rPr lang="ru-RU" sz="1200" dirty="0" err="1"/>
              <a:t>gravicembalo</a:t>
            </a:r>
            <a:r>
              <a:rPr lang="ru-RU" sz="1200" dirty="0"/>
              <a:t> </a:t>
            </a:r>
            <a:r>
              <a:rPr lang="ru-RU" sz="1200" dirty="0" err="1"/>
              <a:t>col</a:t>
            </a:r>
            <a:r>
              <a:rPr lang="ru-RU" sz="1200" dirty="0"/>
              <a:t> </a:t>
            </a:r>
            <a:r>
              <a:rPr lang="ru-RU" sz="1200" dirty="0" err="1"/>
              <a:t>piano</a:t>
            </a:r>
            <a:r>
              <a:rPr lang="ru-RU" sz="1200" dirty="0"/>
              <a:t> e </a:t>
            </a:r>
            <a:r>
              <a:rPr lang="ru-RU" sz="1200" dirty="0" err="1"/>
              <a:t>forte</a:t>
            </a:r>
            <a:r>
              <a:rPr lang="ru-RU" sz="1200" dirty="0"/>
              <a:t>", что означает "клавишный инструмент, играющий нежно и громко</a:t>
            </a:r>
            <a:r>
              <a:rPr lang="ru-RU" sz="1200" dirty="0" smtClean="0"/>
              <a:t>".</a:t>
            </a:r>
            <a:endParaRPr lang="en-US" sz="1200" dirty="0" smtClean="0"/>
          </a:p>
          <a:p>
            <a:r>
              <a:rPr lang="ru-RU" sz="1200" dirty="0" smtClean="0"/>
              <a:t> </a:t>
            </a:r>
            <a:r>
              <a:rPr lang="en-US" sz="1200" dirty="0" smtClean="0"/>
              <a:t>   </a:t>
            </a:r>
            <a:r>
              <a:rPr lang="ru-RU" sz="1200" dirty="0" smtClean="0"/>
              <a:t>Это </a:t>
            </a:r>
            <a:r>
              <a:rPr lang="ru-RU" sz="1200" dirty="0"/>
              <a:t>название затем было сокращено, и появилось слово "фортепиано</a:t>
            </a:r>
            <a:r>
              <a:rPr lang="ru-RU" sz="1200" dirty="0" smtClean="0"/>
              <a:t>".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915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67277" y="980728"/>
            <a:ext cx="237626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/>
              <a:t>     Устройство </a:t>
            </a:r>
            <a:r>
              <a:rPr lang="ru-RU" sz="1200" b="1" dirty="0"/>
              <a:t>фортепиано </a:t>
            </a:r>
            <a:r>
              <a:rPr lang="ru-RU" sz="1200" dirty="0" err="1"/>
              <a:t>Кристофори</a:t>
            </a:r>
            <a:r>
              <a:rPr lang="ru-RU" sz="1200" dirty="0"/>
              <a:t> было очень простым. Оно состояло из клавиши, войлочного молоточка и специального </a:t>
            </a:r>
            <a:r>
              <a:rPr lang="ru-RU" sz="1200" dirty="0" err="1"/>
              <a:t>возвращателя</a:t>
            </a:r>
            <a:r>
              <a:rPr lang="ru-RU" sz="1200" dirty="0"/>
              <a:t>. У такого фортепиано не было ни демпферов, ни педалей. Удар по клавише заставлял молоток ударять по струне, вызывая ее вибрацию, совсем не похожую на вибрацию струн у клавесина или </a:t>
            </a:r>
            <a:r>
              <a:rPr lang="ru-RU" sz="1200" dirty="0" err="1"/>
              <a:t>клавикорда</a:t>
            </a:r>
            <a:r>
              <a:rPr lang="ru-RU" sz="1200" dirty="0"/>
              <a:t>. </a:t>
            </a:r>
            <a:r>
              <a:rPr lang="ru-RU" sz="1200" dirty="0" err="1"/>
              <a:t>Возвращатель</a:t>
            </a:r>
            <a:r>
              <a:rPr lang="ru-RU" sz="1200" dirty="0"/>
              <a:t> позволял молоточку идти назад, а не оставаться прижатым к струне, что заглушало бы вибрацию струны.</a:t>
            </a:r>
            <a:endParaRPr lang="ru-RU" sz="1200" b="1" dirty="0"/>
          </a:p>
        </p:txBody>
      </p:sp>
      <p:pic>
        <p:nvPicPr>
          <p:cNvPr id="7170" name="Picture 2" descr="Картинка 2 из 6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504056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44208" y="5253114"/>
            <a:ext cx="18331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Фортепиано </a:t>
            </a:r>
            <a:r>
              <a:rPr lang="ru-RU" sz="1200" b="1" dirty="0" err="1"/>
              <a:t>Кристофори</a:t>
            </a:r>
            <a:r>
              <a:rPr lang="ru-RU" sz="1200" b="1" dirty="0"/>
              <a:t> (1722)</a:t>
            </a:r>
          </a:p>
        </p:txBody>
      </p:sp>
    </p:spTree>
    <p:extLst>
      <p:ext uri="{BB962C8B-B14F-4D97-AF65-F5344CB8AC3E}">
        <p14:creationId xmlns:p14="http://schemas.microsoft.com/office/powerpoint/2010/main" val="313946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6136" y="1772816"/>
            <a:ext cx="3017434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     </a:t>
            </a:r>
            <a:r>
              <a:rPr lang="ru-RU" sz="1200" dirty="0" smtClean="0"/>
              <a:t>Самое </a:t>
            </a:r>
            <a:r>
              <a:rPr lang="ru-RU" sz="1200" dirty="0"/>
              <a:t>замечательное в </a:t>
            </a:r>
            <a:r>
              <a:rPr lang="ru-RU" sz="1200" b="1" dirty="0"/>
              <a:t>фортепиано</a:t>
            </a:r>
            <a:r>
              <a:rPr lang="ru-RU" sz="1200" dirty="0"/>
              <a:t> - это способность резонировать и динамический диапазон. Деревянный корпус и стальная </a:t>
            </a:r>
            <a:r>
              <a:rPr lang="ru-RU" sz="1200" dirty="0" smtClean="0"/>
              <a:t>рама, изобретенная позднее </a:t>
            </a:r>
            <a:r>
              <a:rPr lang="ru-RU" sz="1200" dirty="0"/>
              <a:t>в XIX </a:t>
            </a:r>
            <a:r>
              <a:rPr lang="ru-RU" sz="1200" dirty="0" smtClean="0"/>
              <a:t>веке (рама </a:t>
            </a:r>
            <a:r>
              <a:rPr lang="ru-RU" sz="1200" dirty="0"/>
              <a:t>у фортепиано </a:t>
            </a:r>
            <a:r>
              <a:rPr lang="ru-RU" sz="1200" dirty="0" err="1"/>
              <a:t>Кристофори</a:t>
            </a:r>
            <a:r>
              <a:rPr lang="ru-RU" sz="1200" dirty="0"/>
              <a:t> была деревянной</a:t>
            </a:r>
            <a:r>
              <a:rPr lang="ru-RU" sz="1200" dirty="0" smtClean="0"/>
              <a:t>), </a:t>
            </a:r>
            <a:r>
              <a:rPr lang="ru-RU" sz="1200" dirty="0"/>
              <a:t>позволяют инструменту достигать почти колокольного звучания на </a:t>
            </a:r>
            <a:r>
              <a:rPr lang="ru-RU" sz="1200" dirty="0" smtClean="0"/>
              <a:t>форте (громко, в полную силу звука</a:t>
            </a:r>
            <a:r>
              <a:rPr lang="ru-RU" sz="1200" dirty="0" smtClean="0"/>
              <a:t>).</a:t>
            </a:r>
            <a:endParaRPr lang="en-US" sz="1200" dirty="0" smtClean="0"/>
          </a:p>
          <a:p>
            <a:r>
              <a:rPr lang="en-US" sz="1200" dirty="0"/>
              <a:t> </a:t>
            </a:r>
            <a:r>
              <a:rPr lang="en-US" sz="1200" dirty="0" smtClean="0"/>
              <a:t>  </a:t>
            </a:r>
            <a:r>
              <a:rPr lang="ru-RU" sz="1200" dirty="0" smtClean="0"/>
              <a:t> </a:t>
            </a:r>
            <a:r>
              <a:rPr lang="en-US" sz="1200" dirty="0" smtClean="0"/>
              <a:t>  </a:t>
            </a:r>
            <a:r>
              <a:rPr lang="ru-RU" sz="1200" dirty="0" smtClean="0"/>
              <a:t>Другое </a:t>
            </a:r>
            <a:r>
              <a:rPr lang="ru-RU" sz="1200" dirty="0"/>
              <a:t>отличие фортепиано от его предшественников - это способность звучать не только тихо и громко, но и делать крещендо и диминуэндо, менять динамику внезапно или постепенно</a:t>
            </a:r>
            <a:r>
              <a:rPr lang="ru-RU" sz="1200" dirty="0" smtClean="0"/>
              <a:t>.     </a:t>
            </a:r>
            <a:endParaRPr lang="ru-RU" sz="12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4824536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40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masters.donntu.edu.ua/2010/iem/kaloshina/ind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683" y="836712"/>
            <a:ext cx="5472608" cy="5266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660232" y="1412776"/>
            <a:ext cx="219573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/>
              <a:t>     Появление </a:t>
            </a:r>
            <a:r>
              <a:rPr lang="ru-RU" sz="1200" b="1" dirty="0"/>
              <a:t>фортепиано </a:t>
            </a:r>
            <a:r>
              <a:rPr lang="ru-RU" sz="1200" dirty="0"/>
              <a:t>также вызвало изменение репертуара ансамблей и оркестров. Концерт для фортепиано с оркестром - новый жанр, ставший весьма популярным в период классицизма. Динамические возможности позволили фортепиано встать в ряд сольных инструментов, таких, как скрипка и труба, и занять центральное место в концертных залах Европы.</a:t>
            </a:r>
            <a:endParaRPr lang="ru-RU" sz="1200" b="1" dirty="0" smtClean="0"/>
          </a:p>
          <a:p>
            <a:pPr algn="just"/>
            <a:r>
              <a:rPr lang="ru-RU" sz="1200" b="1" dirty="0" smtClean="0"/>
              <a:t>     </a:t>
            </a:r>
            <a:r>
              <a:rPr lang="ru-RU" sz="1200" dirty="0" smtClean="0"/>
              <a:t>На </a:t>
            </a:r>
            <a:r>
              <a:rPr lang="ru-RU" sz="1200" b="1" dirty="0"/>
              <a:t>роялях фирмы "</a:t>
            </a:r>
            <a:r>
              <a:rPr lang="ru-RU" sz="1200" b="1" dirty="0" err="1"/>
              <a:t>Эрард</a:t>
            </a:r>
            <a:r>
              <a:rPr lang="ru-RU" sz="1200" b="1" dirty="0"/>
              <a:t>" (1854) </a:t>
            </a:r>
            <a:r>
              <a:rPr lang="ru-RU" sz="1200" dirty="0"/>
              <a:t>любил играть </a:t>
            </a:r>
            <a:r>
              <a:rPr lang="ru-RU" sz="1200" dirty="0" err="1" smtClean="0"/>
              <a:t>Ф.Лист</a:t>
            </a:r>
            <a:r>
              <a:rPr lang="ru-RU" sz="1200" dirty="0" smtClean="0"/>
              <a:t>.</a:t>
            </a:r>
            <a:endParaRPr lang="ru-RU" sz="12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3426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</TotalTime>
  <Words>619</Words>
  <Application>Microsoft Office PowerPoint</Application>
  <PresentationFormat>Экран (4:3)</PresentationFormat>
  <Paragraphs>18</Paragraphs>
  <Slides>10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История изобретения фортепиано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изобретения фортепиано</dc:title>
  <cp:lastModifiedBy>Natalia</cp:lastModifiedBy>
  <cp:revision>53</cp:revision>
  <dcterms:modified xsi:type="dcterms:W3CDTF">2011-02-01T20:56:38Z</dcterms:modified>
</cp:coreProperties>
</file>